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90" r:id="rId7"/>
    <p:sldId id="264" r:id="rId8"/>
    <p:sldId id="291" r:id="rId9"/>
    <p:sldId id="268" r:id="rId10"/>
    <p:sldId id="293" r:id="rId11"/>
    <p:sldId id="294" r:id="rId12"/>
    <p:sldId id="296" r:id="rId13"/>
    <p:sldId id="295" r:id="rId14"/>
    <p:sldId id="286" r:id="rId15"/>
    <p:sldId id="262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w, Munga (Cognizant)" userId="f0c2b6e6-7684-4f68-a199-5ec94476406b" providerId="ADAL" clId="{8B194EC2-A4BF-4B08-AAB3-AC49470D8CC3}"/>
    <pc:docChg chg="undo custSel modSld sldOrd">
      <pc:chgData name="Shaw, Munga (Cognizant)" userId="f0c2b6e6-7684-4f68-a199-5ec94476406b" providerId="ADAL" clId="{8B194EC2-A4BF-4B08-AAB3-AC49470D8CC3}" dt="2025-08-07T14:58:12.192" v="82" actId="20577"/>
      <pc:docMkLst>
        <pc:docMk/>
      </pc:docMkLst>
      <pc:sldChg chg="ord">
        <pc:chgData name="Shaw, Munga (Cognizant)" userId="f0c2b6e6-7684-4f68-a199-5ec94476406b" providerId="ADAL" clId="{8B194EC2-A4BF-4B08-AAB3-AC49470D8CC3}" dt="2025-08-07T14:54:24.647" v="1"/>
        <pc:sldMkLst>
          <pc:docMk/>
          <pc:sldMk cId="4151694508" sldId="268"/>
        </pc:sldMkLst>
      </pc:sldChg>
      <pc:sldChg chg="modSp mod">
        <pc:chgData name="Shaw, Munga (Cognizant)" userId="f0c2b6e6-7684-4f68-a199-5ec94476406b" providerId="ADAL" clId="{8B194EC2-A4BF-4B08-AAB3-AC49470D8CC3}" dt="2025-08-07T14:57:22.466" v="25" actId="27636"/>
        <pc:sldMkLst>
          <pc:docMk/>
          <pc:sldMk cId="2243494996" sldId="277"/>
        </pc:sldMkLst>
        <pc:spChg chg="mod">
          <ac:chgData name="Shaw, Munga (Cognizant)" userId="f0c2b6e6-7684-4f68-a199-5ec94476406b" providerId="ADAL" clId="{8B194EC2-A4BF-4B08-AAB3-AC49470D8CC3}" dt="2025-08-07T14:57:22.466" v="25" actId="27636"/>
          <ac:spMkLst>
            <pc:docMk/>
            <pc:sldMk cId="2243494996" sldId="277"/>
            <ac:spMk id="3" creationId="{35E3EA69-4E0E-41BD-8095-A124225A2647}"/>
          </ac:spMkLst>
        </pc:spChg>
      </pc:sldChg>
      <pc:sldChg chg="modSp mod">
        <pc:chgData name="Shaw, Munga (Cognizant)" userId="f0c2b6e6-7684-4f68-a199-5ec94476406b" providerId="ADAL" clId="{8B194EC2-A4BF-4B08-AAB3-AC49470D8CC3}" dt="2025-08-07T14:58:12.192" v="82" actId="20577"/>
        <pc:sldMkLst>
          <pc:docMk/>
          <pc:sldMk cId="3003251909" sldId="291"/>
        </pc:sldMkLst>
        <pc:spChg chg="mod">
          <ac:chgData name="Shaw, Munga (Cognizant)" userId="f0c2b6e6-7684-4f68-a199-5ec94476406b" providerId="ADAL" clId="{8B194EC2-A4BF-4B08-AAB3-AC49470D8CC3}" dt="2025-08-07T14:57:45.391" v="38" actId="20577"/>
          <ac:spMkLst>
            <pc:docMk/>
            <pc:sldMk cId="3003251909" sldId="291"/>
            <ac:spMk id="2" creationId="{216815C6-3AD0-46E6-A74A-1967BD91AF50}"/>
          </ac:spMkLst>
        </pc:spChg>
        <pc:spChg chg="mod">
          <ac:chgData name="Shaw, Munga (Cognizant)" userId="f0c2b6e6-7684-4f68-a199-5ec94476406b" providerId="ADAL" clId="{8B194EC2-A4BF-4B08-AAB3-AC49470D8CC3}" dt="2025-08-07T14:58:12.192" v="82" actId="20577"/>
          <ac:spMkLst>
            <pc:docMk/>
            <pc:sldMk cId="3003251909" sldId="291"/>
            <ac:spMk id="3" creationId="{1901B20D-4C28-4DA3-ABBD-718C22A5E58B}"/>
          </ac:spMkLst>
        </pc:spChg>
      </pc:sldChg>
      <pc:sldChg chg="ord">
        <pc:chgData name="Shaw, Munga (Cognizant)" userId="f0c2b6e6-7684-4f68-a199-5ec94476406b" providerId="ADAL" clId="{8B194EC2-A4BF-4B08-AAB3-AC49470D8CC3}" dt="2025-08-07T14:54:24.647" v="1"/>
        <pc:sldMkLst>
          <pc:docMk/>
          <pc:sldMk cId="141268747" sldId="293"/>
        </pc:sldMkLst>
      </pc:sldChg>
      <pc:sldChg chg="ord">
        <pc:chgData name="Shaw, Munga (Cognizant)" userId="f0c2b6e6-7684-4f68-a199-5ec94476406b" providerId="ADAL" clId="{8B194EC2-A4BF-4B08-AAB3-AC49470D8CC3}" dt="2025-08-07T14:54:24.647" v="1"/>
        <pc:sldMkLst>
          <pc:docMk/>
          <pc:sldMk cId="1566972276" sldId="294"/>
        </pc:sldMkLst>
      </pc:sldChg>
      <pc:sldChg chg="ord">
        <pc:chgData name="Shaw, Munga (Cognizant)" userId="f0c2b6e6-7684-4f68-a199-5ec94476406b" providerId="ADAL" clId="{8B194EC2-A4BF-4B08-AAB3-AC49470D8CC3}" dt="2025-08-07T14:54:24.647" v="1"/>
        <pc:sldMkLst>
          <pc:docMk/>
          <pc:sldMk cId="1582800157" sldId="295"/>
        </pc:sldMkLst>
      </pc:sldChg>
      <pc:sldChg chg="ord">
        <pc:chgData name="Shaw, Munga (Cognizant)" userId="f0c2b6e6-7684-4f68-a199-5ec94476406b" providerId="ADAL" clId="{8B194EC2-A4BF-4B08-AAB3-AC49470D8CC3}" dt="2025-08-07T14:54:24.647" v="1"/>
        <pc:sldMkLst>
          <pc:docMk/>
          <pc:sldMk cId="2304593293" sldId="2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4A0C6-4773-B260-16AF-21A4CE57C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B1D7C-9013-3790-C3EF-0563D172A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7E90E-FC54-9834-FDCB-8E86504A9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B3F16-399E-8C5D-A249-172D3E9E6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87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AC5DA-867F-26EC-792F-CF55BF720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B71CF9-C475-8CF2-81EC-9BC468246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2E1144-3AC3-8921-859E-FAA71B032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D9614-CC96-E649-A161-D56A8A2D19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14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C74F7-71C0-A9D8-2758-E43469D2D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CCE6D-B156-AD75-03E2-F33E202D69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1A8CE-77D5-D7FF-8AE5-3BDDDA2F3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F55EC-D380-DCB4-CC5A-67FC392F1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92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EC140-13C6-A5E1-FC09-AA2A5E977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BD204-F624-96A8-A93C-7AE5825DA6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9B645-0830-23AD-5CC1-CE4ACCBD3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A8B74-33DD-D320-EEEB-4F8E7EC925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92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sz="2400" b="0" dirty="0"/>
              <a:t>Host Inventory Dashboard</a:t>
            </a:r>
            <a:br>
              <a:rPr lang="en-US" sz="2400" dirty="0"/>
            </a:br>
            <a:r>
              <a:rPr lang="en-US" sz="2400" b="0" dirty="0"/>
              <a:t>Modern Patch &amp; Inventory Automation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D703D-1BD0-764D-34E3-EDCC748EB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7F5B0A-A3E7-289C-1E3E-F4ACCA05E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6742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Screenshot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A6916-6353-1CBD-EE59-984BD3F9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A screenshot of a login&#10;&#10;AI-generated content may be incorrect.">
            <a:extLst>
              <a:ext uri="{FF2B5EF4-FFF2-40B4-BE49-F238E27FC236}">
                <a16:creationId xmlns:a16="http://schemas.microsoft.com/office/drawing/2014/main" id="{7913B55E-2678-FE90-B9C3-9D99FF89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0383"/>
            <a:ext cx="11261035" cy="461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00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Infrastructure/Business Importance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39" y="3259056"/>
            <a:ext cx="8058647" cy="3006531"/>
          </a:xfrm>
        </p:spPr>
        <p:txBody>
          <a:bodyPr>
            <a:normAutofit/>
          </a:bodyPr>
          <a:lstStyle/>
          <a:p>
            <a:r>
              <a:rPr lang="en-US" sz="2400" dirty="0"/>
              <a:t>Reduces manual patching risk</a:t>
            </a:r>
          </a:p>
          <a:p>
            <a:r>
              <a:rPr lang="en-US" sz="2400" dirty="0"/>
              <a:t>Ensures compliance and uptime</a:t>
            </a:r>
          </a:p>
          <a:p>
            <a:r>
              <a:rPr lang="en-US" sz="2400" dirty="0"/>
              <a:t>Centralizes multi-OS management</a:t>
            </a:r>
          </a:p>
          <a:p>
            <a:r>
              <a:rPr lang="en-US" sz="2400" dirty="0"/>
              <a:t>Easy to audit and extend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 How It Works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Admin logs in securely</a:t>
            </a:r>
          </a:p>
          <a:p>
            <a:r>
              <a:rPr lang="en-US" dirty="0"/>
              <a:t>Ansible playbooks gather/report data via API</a:t>
            </a:r>
          </a:p>
          <a:p>
            <a:r>
              <a:rPr lang="en-US" dirty="0"/>
              <a:t>Dashboard updates in real time</a:t>
            </a:r>
          </a:p>
          <a:p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Munga Lal Shaw	</a:t>
            </a:r>
          </a:p>
          <a:p>
            <a:r>
              <a:rPr lang="en-US" dirty="0"/>
              <a:t>+91 7003965164</a:t>
            </a:r>
          </a:p>
          <a:p>
            <a:r>
              <a:rPr lang="en-US" dirty="0"/>
              <a:t>Munga.shaw@cogniznat.com​</a:t>
            </a:r>
          </a:p>
          <a:p>
            <a:r>
              <a:rPr lang="en-US" dirty="0"/>
              <a:t>https://github.com/mungalal/infra-dashboard.git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73826" y="3300413"/>
            <a:ext cx="7772399" cy="2668587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Centralized dashboard for Oracle Linux, Debian, Ubuntu hosts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Real-time patch status, host inventory, and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Integrates Ansible, PHP/MySQL, and Cognizant branding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6"/>
            <a:ext cx="6594768" cy="1115550"/>
          </a:xfrm>
        </p:spPr>
        <p:txBody>
          <a:bodyPr>
            <a:normAutofit/>
          </a:bodyPr>
          <a:lstStyle/>
          <a:p>
            <a:r>
              <a:rPr lang="en-US" dirty="0"/>
              <a:t>Key Features</a:t>
            </a:r>
            <a:endParaRPr lang="en-US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2236304"/>
            <a:ext cx="6594768" cy="2852532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Dashboard: All hosts, patch status, OS, uptime,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Host Details: Upgradable packages, host metadata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Search: Fuzzy search, filters, CSV export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Responsive UI: Dark mode, sidebar, badges, animations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111592"/>
          </a:xfrm>
        </p:spPr>
        <p:txBody>
          <a:bodyPr/>
          <a:lstStyle/>
          <a:p>
            <a:pPr algn="ctr"/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2753140"/>
            <a:ext cx="6597650" cy="27730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Key for Ansible Playbook Ingestion: Only trusted playbooks can ingest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Password Hashing: Secure login with crypt (password hash, password verify)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Management: All pages require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Sanitization: Prevents SQL injection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visual Overlook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Presenting the screenshot of </a:t>
            </a:r>
            <a:r>
              <a:rPr lang="en-US"/>
              <a:t>the dashboard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6742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Screenshot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A login screen shot&#10;&#10;AI-generated content may be incorrect.">
            <a:extLst>
              <a:ext uri="{FF2B5EF4-FFF2-40B4-BE49-F238E27FC236}">
                <a16:creationId xmlns:a16="http://schemas.microsoft.com/office/drawing/2014/main" id="{B69E8A8F-2AE9-FA14-B7CF-4F959A324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28800"/>
            <a:ext cx="11123295" cy="457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8B2D3-0FC7-ECDE-17FE-024D9E667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6F9C1C-1174-BB7F-37CC-D9163C15D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6742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Screenshot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FE67A-5A9B-DB9F-F52C-1EC5B425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A screenshot of a login dashboard&#10;&#10;AI-generated content may be incorrect.">
            <a:extLst>
              <a:ext uri="{FF2B5EF4-FFF2-40B4-BE49-F238E27FC236}">
                <a16:creationId xmlns:a16="http://schemas.microsoft.com/office/drawing/2014/main" id="{7CB3D33B-3A14-1144-B62A-687429CC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56" y="1761849"/>
            <a:ext cx="11072191" cy="495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EBA16-5006-B019-EAD1-195C7AB5D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1CAD81-8908-1C21-D31C-F130CEC61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6742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Screenshot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72119-B49A-1B4C-FB38-3D6576D6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4BEFAAC-5A5C-ED02-7EAF-62ECD6D64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0383"/>
            <a:ext cx="11221278" cy="46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B54D2-962C-A687-73DC-EC2110155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C93F52-F79C-4981-FFC5-09120AD0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6742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Screenshot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006C0-70DA-83BC-E3DD-1CE995C8A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screenshot of a login&#10;&#10;AI-generated content may be incorrect.">
            <a:extLst>
              <a:ext uri="{FF2B5EF4-FFF2-40B4-BE49-F238E27FC236}">
                <a16:creationId xmlns:a16="http://schemas.microsoft.com/office/drawing/2014/main" id="{EE24D32B-D593-407D-DB0A-86C2C783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409"/>
            <a:ext cx="11201400" cy="44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932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{01354E38-9A22-492B-B1DA-7C01E1A72CD8}TF55c86556-70ea-476e-aa05-13a38f2d5b0da1381d77_win32-a3c664429073</Template>
  <TotalTime>32</TotalTime>
  <Words>231</Words>
  <Application>Microsoft Office PowerPoint</Application>
  <PresentationFormat>Widescreen</PresentationFormat>
  <Paragraphs>59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Avenir Next LT Pro</vt:lpstr>
      <vt:lpstr>Calibri</vt:lpstr>
      <vt:lpstr>Custom</vt:lpstr>
      <vt:lpstr>Host Inventory Dashboard Modern Patch &amp; Inventory Automation</vt:lpstr>
      <vt:lpstr>Project Overview</vt:lpstr>
      <vt:lpstr>Key Features</vt:lpstr>
      <vt:lpstr>Security</vt:lpstr>
      <vt:lpstr>  visual Overlook</vt:lpstr>
      <vt:lpstr>Screenshot </vt:lpstr>
      <vt:lpstr>Screenshot </vt:lpstr>
      <vt:lpstr>Screenshot </vt:lpstr>
      <vt:lpstr>Screenshot </vt:lpstr>
      <vt:lpstr>Screenshot </vt:lpstr>
      <vt:lpstr>Infrastructure/Business Importance</vt:lpstr>
      <vt:lpstr> How It Works</vt:lpstr>
      <vt:lpstr>THANK YOU</vt:lpstr>
    </vt:vector>
  </TitlesOfParts>
  <Company>Cognizant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Shaw, Munga (Cognizant)</dc:creator>
  <cp:lastModifiedBy>Shaw, Munga (Cognizant)</cp:lastModifiedBy>
  <cp:revision>1</cp:revision>
  <dcterms:created xsi:type="dcterms:W3CDTF">2025-08-07T14:23:33Z</dcterms:created>
  <dcterms:modified xsi:type="dcterms:W3CDTF">2025-08-07T14:58:13Z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